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824DF52-3114-4E17-AA75-DF0DF0D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5F45048-44D2-4196-A8BF-CF3913CCB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99F12BE-16E6-47FA-833E-70AF0840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84A0A0D-2D74-4BCC-8B8E-FD7E8D992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BAF8D06-0879-4999-A068-5B9F507C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60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5AE9087-87E9-4288-BA5E-31BF90E1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A925F6D-D6FC-4565-AE2D-D8E7A350D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0137CC3-93DF-4B86-A48C-C06E7CA1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4DED72B-A2F2-40E5-9265-1E9AA129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F9D728-0480-46AE-A3B8-F7E15B22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23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7AC90A6-745D-44F3-869B-C8B8A413E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D68ED2C-98FA-43B5-B4AA-C60CA8236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73417CD-F760-4D99-B227-C854D218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B34105A-44EE-45B8-BD94-109D126DF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7EFBECB-ED35-4AF4-B5C4-62F20364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52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A78170B-3FEE-4343-A879-4534C5DC9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3201AAE-E986-401B-8BF8-697B18CB5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75DE96B-75F7-427C-AFA3-50B5FA3C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BF3D262-439E-4DE4-BB26-030F17E4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451B8DC-EE33-40A3-8FB8-0CBFC220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88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C7C6785-E4C4-4714-8B56-28728589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9AEF624-2E33-4A62-837E-FB21C467A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3F6811-FA1E-4AF7-928F-09C0B5C8F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63DCA2B-3C2F-4859-B338-6DD55145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6C260E4-F6EB-4772-900B-FAE46A06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48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988ECA3-91A8-41ED-8175-4231A8A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6BC401-DF79-45EF-8D0E-2AD7F9BD2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24FAD88-5606-4A72-9B1C-EEC9E6586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CCCCA68-85F7-4D0C-8476-6D23A354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5441989-CF24-4B14-B46E-055D1A4B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D2A5A5E-FC7D-4A0A-8F38-09E4D946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01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EE26AF-DB1D-41BF-B70D-C6657130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D8AA6CF-A230-49DF-AAD2-5A81CB7C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F89574C-4315-4D8F-8D5E-B232256F0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5DC56D8-519E-4A95-B116-7B2263734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ABC2E9C-BDD5-4DBC-A58C-F20AB279D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100EFCF-F780-4611-9449-6EBCF53F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1FB514D8-7649-41AF-82C6-9E82A6BC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DE243DC-4ECC-42B3-9430-9DA4AC92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08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0292827-156C-4ADD-9C99-D98B85DE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8CE24E40-548E-4B44-96C0-192B73F51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E3CFB5AD-B550-4D78-B4C9-F961169F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79F1C3D-77C5-4FD4-9A82-99124224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86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348EC19-F346-47AB-A3C6-42C29D4B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9C213C4-4BE8-41DA-8613-6BCC4F14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CB142407-C324-4D81-990F-9C5F41DD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49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E829462-6873-4647-9134-596F7748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C6C3C1-CDC4-45BD-BA6F-D4C6200D3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5DA9D9B-B5B1-4918-BDFA-BBDA4303A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BC7A6DA-F0FD-453E-A7F7-8A81D931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4BADA7A-D1E2-48E8-B969-6D30EA61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CFFDD78-562B-4DFC-B4FD-E2D50F30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96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4020F50-335A-48AE-AD99-076DED8A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CA48858F-60C9-4221-A75E-A883CC4E4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C314B36-6443-469E-AAB5-96FBB061C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0C2EAD1-6E07-465B-9C9C-A3B72272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4B480E5-F899-4815-AEE9-7E3C81B4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218F9B8-BCB9-402D-9B11-12A22A61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0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03E06805-80D7-4718-BCAA-D6DE8845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CBB0B39-3B4D-4450-88B2-F5ADC2644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748E254-40F2-4CF2-8378-0B0CBA5F9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738B-1D4F-4285-A140-D3B565EA23D6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128696-71D1-4C2B-BDE0-71D678D77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AE3EDA4-015B-4DE1-ADC3-1292E06C0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8133-6967-4C0E-BC20-F8ED6D167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45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CB46AA4-EAF1-422C-8FEE-7BFC9CA57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35" y="254289"/>
            <a:ext cx="10979727" cy="1325563"/>
          </a:xfrm>
        </p:spPr>
        <p:txBody>
          <a:bodyPr/>
          <a:lstStyle/>
          <a:p>
            <a:pPr algn="ctr"/>
            <a:r>
              <a:rPr lang="fr-FR" b="1" dirty="0"/>
              <a:t>PROCEDURE DE  PRISE DE LICENCE SAISON </a:t>
            </a:r>
            <a:r>
              <a:rPr lang="fr-FR" b="1" dirty="0" smtClean="0"/>
              <a:t>20.21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B5D60FC-68E5-4B62-B825-D221BF6CF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9727" cy="435133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 Pour renouveler votre licence, nous avons besoin de votre adresse e mail ( à confirmer à marie France par texto ) </a:t>
            </a:r>
          </a:p>
          <a:p>
            <a:r>
              <a:rPr lang="fr-FR" dirty="0"/>
              <a:t>Vous allez recevoir  un e mail de la FFF ( vérifier vos indésirables ou spams ) </a:t>
            </a:r>
          </a:p>
          <a:p>
            <a:r>
              <a:rPr lang="fr-FR" b="1" dirty="0"/>
              <a:t> c’est à vous de tout remplir par internet</a:t>
            </a:r>
          </a:p>
          <a:p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Voir si demande de nouvelle photo</a:t>
            </a:r>
          </a:p>
          <a:p>
            <a:r>
              <a:rPr lang="fr-FR" b="1" dirty="0">
                <a:solidFill>
                  <a:srgbClr val="FF0000"/>
                </a:solidFill>
              </a:rPr>
              <a:t>Ou si besoin d’un certificat médical ( cette information vous sera demandée via votre enregistrement sur internet ) </a:t>
            </a:r>
          </a:p>
          <a:p>
            <a:r>
              <a:rPr lang="fr-FR" b="1" dirty="0"/>
              <a:t> Vous payez au club  votre cotisation </a:t>
            </a:r>
            <a:r>
              <a:rPr lang="fr-FR" dirty="0"/>
              <a:t>( selon les </a:t>
            </a:r>
            <a:r>
              <a:rPr lang="fr-FR" dirty="0" err="1"/>
              <a:t>barêmes</a:t>
            </a:r>
            <a:r>
              <a:rPr lang="fr-FR" dirty="0"/>
              <a:t> )</a:t>
            </a:r>
          </a:p>
          <a:p>
            <a:r>
              <a:rPr lang="fr-FR" dirty="0"/>
              <a:t> Le club se charge de valider votre licence après  paiement</a:t>
            </a:r>
          </a:p>
          <a:p>
            <a:r>
              <a:rPr lang="fr-FR" b="1" dirty="0"/>
              <a:t>Ce n’est qu’à ce moment là que vous êtes qualifié pour jouer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4359E3F-3904-46BC-BF1F-7F94DBB39CE5}"/>
              </a:ext>
            </a:extLst>
          </p:cNvPr>
          <p:cNvSpPr txBox="1"/>
          <p:nvPr/>
        </p:nvSpPr>
        <p:spPr>
          <a:xfrm>
            <a:off x="3823856" y="1179294"/>
            <a:ext cx="394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RENOUVELLEMENT</a:t>
            </a:r>
          </a:p>
        </p:txBody>
      </p:sp>
    </p:spTree>
    <p:extLst>
      <p:ext uri="{BB962C8B-B14F-4D97-AF65-F5344CB8AC3E}">
        <p14:creationId xmlns:p14="http://schemas.microsoft.com/office/powerpoint/2010/main" val="247722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05CCC0F-4263-46D6-99B3-43838C1E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97" y="1253331"/>
            <a:ext cx="10515600" cy="4351338"/>
          </a:xfrm>
        </p:spPr>
        <p:txBody>
          <a:bodyPr>
            <a:normAutofit/>
          </a:bodyPr>
          <a:lstStyle/>
          <a:p>
            <a:r>
              <a:rPr lang="fr-FR" b="1" dirty="0"/>
              <a:t> formalités à faire avant le 15 juillet </a:t>
            </a:r>
            <a:r>
              <a:rPr lang="fr-FR" b="1" dirty="0" smtClean="0"/>
              <a:t>2020 </a:t>
            </a:r>
            <a:endParaRPr lang="fr-FR" dirty="0"/>
          </a:p>
          <a:p>
            <a:r>
              <a:rPr lang="fr-FR" dirty="0"/>
              <a:t> Merci de vous rapprocher de Marie France pour les formalités  avec notamment</a:t>
            </a:r>
          </a:p>
          <a:p>
            <a:r>
              <a:rPr lang="fr-FR" dirty="0"/>
              <a:t> Photo d’identité à jour </a:t>
            </a:r>
          </a:p>
          <a:p>
            <a:r>
              <a:rPr lang="fr-FR" dirty="0"/>
              <a:t> copie carte identité ou passeport</a:t>
            </a:r>
          </a:p>
          <a:p>
            <a:r>
              <a:rPr lang="fr-FR" dirty="0"/>
              <a:t> certificat médical  ( voir avec marie France si nécessaire )</a:t>
            </a:r>
          </a:p>
          <a:p>
            <a:r>
              <a:rPr lang="fr-FR" b="1" dirty="0"/>
              <a:t> paiement de la cotisation</a:t>
            </a:r>
            <a:r>
              <a:rPr lang="fr-FR" dirty="0"/>
              <a:t> ( selon les </a:t>
            </a:r>
            <a:r>
              <a:rPr lang="fr-FR" dirty="0" smtClean="0"/>
              <a:t>barèmes </a:t>
            </a:r>
            <a:r>
              <a:rPr lang="fr-FR" dirty="0"/>
              <a:t>des cotisations saison  </a:t>
            </a:r>
            <a:r>
              <a:rPr lang="fr-FR" dirty="0" smtClean="0"/>
              <a:t>2020.2021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3E2A90C-971B-41DD-90C8-4B3CE0406DB1}"/>
              </a:ext>
            </a:extLst>
          </p:cNvPr>
          <p:cNvSpPr txBox="1"/>
          <p:nvPr/>
        </p:nvSpPr>
        <p:spPr>
          <a:xfrm>
            <a:off x="4121727" y="209475"/>
            <a:ext cx="394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MUTATION</a:t>
            </a:r>
          </a:p>
        </p:txBody>
      </p:sp>
    </p:spTree>
    <p:extLst>
      <p:ext uri="{BB962C8B-B14F-4D97-AF65-F5344CB8AC3E}">
        <p14:creationId xmlns:p14="http://schemas.microsoft.com/office/powerpoint/2010/main" val="128165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B4E23B-BD1C-47B1-8B35-7258750E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828"/>
            <a:ext cx="10515600" cy="312636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Merci </a:t>
            </a:r>
            <a:r>
              <a:rPr lang="fr-FR" dirty="0"/>
              <a:t>de vous rapprocher de Marie France pour les </a:t>
            </a:r>
            <a:r>
              <a:rPr lang="fr-FR" dirty="0" smtClean="0"/>
              <a:t>formalités </a:t>
            </a:r>
            <a:r>
              <a:rPr lang="fr-FR" dirty="0"/>
              <a:t>avec notamment photo d’identité à jour</a:t>
            </a:r>
          </a:p>
          <a:p>
            <a:r>
              <a:rPr lang="fr-FR" dirty="0"/>
              <a:t>C</a:t>
            </a:r>
            <a:r>
              <a:rPr lang="fr-FR" dirty="0" smtClean="0"/>
              <a:t>opie </a:t>
            </a:r>
            <a:r>
              <a:rPr lang="fr-FR" dirty="0"/>
              <a:t>carte identité ou passeport ou livret de famille à la page du  joueur</a:t>
            </a:r>
          </a:p>
          <a:p>
            <a:r>
              <a:rPr lang="fr-FR" dirty="0"/>
              <a:t> </a:t>
            </a:r>
            <a:r>
              <a:rPr lang="fr-FR" b="1" dirty="0"/>
              <a:t>Document de licence à compléter </a:t>
            </a:r>
            <a:r>
              <a:rPr lang="fr-FR" b="1" dirty="0" smtClean="0"/>
              <a:t>(voir </a:t>
            </a:r>
            <a:r>
              <a:rPr lang="fr-FR" b="1" dirty="0"/>
              <a:t>ci-joint)</a:t>
            </a:r>
          </a:p>
          <a:p>
            <a:r>
              <a:rPr lang="fr-FR" dirty="0"/>
              <a:t> </a:t>
            </a:r>
            <a:r>
              <a:rPr lang="fr-FR" dirty="0" smtClean="0"/>
              <a:t>Certificat </a:t>
            </a:r>
            <a:r>
              <a:rPr lang="fr-FR" dirty="0"/>
              <a:t>médical  sur le document de licence ci-joint </a:t>
            </a:r>
          </a:p>
          <a:p>
            <a:r>
              <a:rPr lang="fr-FR" dirty="0"/>
              <a:t> </a:t>
            </a:r>
            <a:r>
              <a:rPr lang="fr-FR" dirty="0" smtClean="0"/>
              <a:t>Paiement </a:t>
            </a:r>
            <a:r>
              <a:rPr lang="fr-FR" dirty="0"/>
              <a:t>de la cotisation selon </a:t>
            </a:r>
            <a:r>
              <a:rPr lang="fr-FR" dirty="0" smtClean="0"/>
              <a:t>le barème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EDA9C4C-5E63-4722-8C6C-087001D0BED3}"/>
              </a:ext>
            </a:extLst>
          </p:cNvPr>
          <p:cNvSpPr txBox="1"/>
          <p:nvPr/>
        </p:nvSpPr>
        <p:spPr>
          <a:xfrm>
            <a:off x="4121727" y="209475"/>
            <a:ext cx="394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NOUVEAU JOUEUR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78BD249-9B21-4E8B-8F48-1C9C7DE50A7F}"/>
              </a:ext>
            </a:extLst>
          </p:cNvPr>
          <p:cNvSpPr txBox="1"/>
          <p:nvPr/>
        </p:nvSpPr>
        <p:spPr>
          <a:xfrm>
            <a:off x="1177637" y="5280212"/>
            <a:ext cx="1017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</a:t>
            </a:r>
            <a:r>
              <a:rPr lang="fr-FR" sz="2800" dirty="0" smtClean="0"/>
              <a:t>Marie - France                        </a:t>
            </a:r>
            <a:r>
              <a:rPr lang="fr-FR" sz="2800" dirty="0"/>
              <a:t>06.26.64.42.19</a:t>
            </a:r>
          </a:p>
        </p:txBody>
      </p:sp>
    </p:spTree>
    <p:extLst>
      <p:ext uri="{BB962C8B-B14F-4D97-AF65-F5344CB8AC3E}">
        <p14:creationId xmlns:p14="http://schemas.microsoft.com/office/powerpoint/2010/main" val="91196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B4E23B-BD1C-47B1-8B35-7258750E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81" y="1567916"/>
            <a:ext cx="10515600" cy="2041558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Règlement intérieur à lire attentivement et à retourner signé</a:t>
            </a:r>
          </a:p>
          <a:p>
            <a:r>
              <a:rPr lang="fr-FR" dirty="0"/>
              <a:t>Autorisation parentale pour les mineurs et autorisation pour le droit à l’image </a:t>
            </a:r>
          </a:p>
          <a:p>
            <a:r>
              <a:rPr lang="fr-FR" dirty="0"/>
              <a:t>Fiche assurance </a:t>
            </a:r>
            <a:r>
              <a:rPr lang="fr-FR" dirty="0" smtClean="0"/>
              <a:t>(à </a:t>
            </a:r>
            <a:r>
              <a:rPr lang="fr-FR" dirty="0"/>
              <a:t>compléter par les joueurs seniors )</a:t>
            </a:r>
          </a:p>
          <a:p>
            <a:r>
              <a:rPr lang="fr-FR" dirty="0"/>
              <a:t>Fiche de renseignement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EDA9C4C-5E63-4722-8C6C-087001D0BED3}"/>
              </a:ext>
            </a:extLst>
          </p:cNvPr>
          <p:cNvSpPr txBox="1"/>
          <p:nvPr/>
        </p:nvSpPr>
        <p:spPr>
          <a:xfrm>
            <a:off x="931718" y="208182"/>
            <a:ext cx="11081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DOCUMENTS A COMPLETER PAR TOUS LES JOUEURS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78BD249-9B21-4E8B-8F48-1C9C7DE50A7F}"/>
              </a:ext>
            </a:extLst>
          </p:cNvPr>
          <p:cNvSpPr txBox="1"/>
          <p:nvPr/>
        </p:nvSpPr>
        <p:spPr>
          <a:xfrm>
            <a:off x="1836638" y="6146708"/>
            <a:ext cx="1017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CONTACT </a:t>
            </a:r>
            <a:r>
              <a:rPr lang="fr-FR" sz="2800" dirty="0" smtClean="0"/>
              <a:t>Marie </a:t>
            </a:r>
            <a:r>
              <a:rPr lang="fr-FR" sz="2800" dirty="0"/>
              <a:t>France                        06.26.64.42.19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CD37937-E1EF-4F7C-B0C3-BEAF339314E2}"/>
              </a:ext>
            </a:extLst>
          </p:cNvPr>
          <p:cNvSpPr txBox="1"/>
          <p:nvPr/>
        </p:nvSpPr>
        <p:spPr>
          <a:xfrm>
            <a:off x="649704" y="3861212"/>
            <a:ext cx="108925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PAIEMENT DE LA COTISATION </a:t>
            </a:r>
          </a:p>
          <a:p>
            <a:pPr algn="ctr"/>
            <a:r>
              <a:rPr lang="fr-FR" sz="2400" b="1" dirty="0">
                <a:solidFill>
                  <a:srgbClr val="FF0000"/>
                </a:solidFill>
              </a:rPr>
              <a:t>LA LICENCE NE SERA PRISE POUR LA SAISON  </a:t>
            </a:r>
            <a:r>
              <a:rPr lang="fr-FR" sz="2400" b="1" dirty="0" smtClean="0">
                <a:solidFill>
                  <a:srgbClr val="FF0000"/>
                </a:solidFill>
              </a:rPr>
              <a:t>2020.2021 </a:t>
            </a:r>
            <a:r>
              <a:rPr lang="fr-FR" sz="2400" b="1" dirty="0">
                <a:solidFill>
                  <a:srgbClr val="FF0000"/>
                </a:solidFill>
              </a:rPr>
              <a:t>QU’A LA RECEPTION DU PAIMENT INTEGRAL DE LA LICENCE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(PAIEMENT </a:t>
            </a:r>
            <a:r>
              <a:rPr lang="fr-FR" sz="2400" b="1" dirty="0">
                <a:solidFill>
                  <a:srgbClr val="FF0000"/>
                </a:solidFill>
              </a:rPr>
              <a:t>PAR CB, ESPECES, </a:t>
            </a:r>
            <a:r>
              <a:rPr lang="fr-FR" sz="2400" b="1" dirty="0" smtClean="0">
                <a:solidFill>
                  <a:srgbClr val="FF0000"/>
                </a:solidFill>
              </a:rPr>
              <a:t>CHEQUE, PASS </a:t>
            </a:r>
            <a:r>
              <a:rPr lang="fr-FR" sz="2400" b="1" dirty="0">
                <a:solidFill>
                  <a:srgbClr val="FF0000"/>
                </a:solidFill>
              </a:rPr>
              <a:t>LOISIR, </a:t>
            </a:r>
            <a:r>
              <a:rPr lang="fr-FR" sz="2400" b="1" dirty="0" smtClean="0">
                <a:solidFill>
                  <a:srgbClr val="FF0000"/>
                </a:solidFill>
              </a:rPr>
              <a:t>CHEQUES </a:t>
            </a:r>
            <a:r>
              <a:rPr lang="fr-FR" sz="2400" b="1" dirty="0">
                <a:solidFill>
                  <a:srgbClr val="FF0000"/>
                </a:solidFill>
              </a:rPr>
              <a:t>VACANCES </a:t>
            </a:r>
            <a:r>
              <a:rPr lang="fr-FR" sz="2400" b="1" dirty="0" smtClean="0">
                <a:solidFill>
                  <a:srgbClr val="FF0000"/>
                </a:solidFill>
              </a:rPr>
              <a:t>,COUPON SPORT)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84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323</Words>
  <Application>Microsoft Office PowerPoint</Application>
  <PresentationFormat>Grand écran</PresentationFormat>
  <Paragraphs>33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PROCEDURE DE  PRISE DE LICENCE SAISON 20.21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 DE  PRISE DE LICENCE SAISON 18.19</dc:title>
  <dc:creator>Marielle</dc:creator>
  <cp:lastModifiedBy>Proprietaire</cp:lastModifiedBy>
  <cp:revision>10</cp:revision>
  <cp:lastPrinted>2019-06-20T06:07:11Z</cp:lastPrinted>
  <dcterms:created xsi:type="dcterms:W3CDTF">2018-06-24T18:07:41Z</dcterms:created>
  <dcterms:modified xsi:type="dcterms:W3CDTF">2020-11-18T16:18:13Z</dcterms:modified>
</cp:coreProperties>
</file>